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9"/>
  </p:notesMasterIdLst>
  <p:sldIdLst>
    <p:sldId id="258" r:id="rId3"/>
    <p:sldId id="353" r:id="rId4"/>
    <p:sldId id="370" r:id="rId5"/>
    <p:sldId id="394" r:id="rId6"/>
    <p:sldId id="386" r:id="rId7"/>
    <p:sldId id="388" r:id="rId8"/>
    <p:sldId id="421" r:id="rId9"/>
    <p:sldId id="422" r:id="rId10"/>
    <p:sldId id="391" r:id="rId11"/>
    <p:sldId id="398" r:id="rId12"/>
    <p:sldId id="400" r:id="rId13"/>
    <p:sldId id="399" r:id="rId14"/>
    <p:sldId id="402" r:id="rId15"/>
    <p:sldId id="328" r:id="rId16"/>
    <p:sldId id="403" r:id="rId17"/>
    <p:sldId id="410" r:id="rId18"/>
    <p:sldId id="411" r:id="rId19"/>
    <p:sldId id="412" r:id="rId20"/>
    <p:sldId id="413" r:id="rId21"/>
    <p:sldId id="414" r:id="rId22"/>
    <p:sldId id="393" r:id="rId23"/>
    <p:sldId id="419" r:id="rId24"/>
    <p:sldId id="420" r:id="rId25"/>
    <p:sldId id="418" r:id="rId26"/>
    <p:sldId id="415" r:id="rId27"/>
    <p:sldId id="417" r:id="rId28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22" autoAdjust="0"/>
  </p:normalViewPr>
  <p:slideViewPr>
    <p:cSldViewPr>
      <p:cViewPr>
        <p:scale>
          <a:sx n="135" d="100"/>
          <a:sy n="135" d="100"/>
        </p:scale>
        <p:origin x="-248" y="-112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jpeg>
</file>

<file path=ppt/media/image11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12/15/14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8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 to Data Science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/>
              <a:t>5</a:t>
            </a:r>
            <a:r>
              <a:rPr lang="en-US" sz="2400" b="1" dirty="0" smtClean="0"/>
              <a:t> Minutes: </a:t>
            </a:r>
          </a:p>
          <a:p>
            <a:pPr marL="0" indent="0">
              <a:buNone/>
            </a:pPr>
            <a:r>
              <a:rPr lang="en-US" dirty="0" smtClean="0"/>
              <a:t>Take 5 minutes, search the internet, and write down as many examples as you can of data scientists in action.</a:t>
            </a:r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/>
              <a:t>5 </a:t>
            </a:r>
            <a:r>
              <a:rPr lang="en-US" sz="2400" b="1" dirty="0"/>
              <a:t>Minutes: </a:t>
            </a:r>
          </a:p>
          <a:p>
            <a:pPr marL="0" indent="0">
              <a:buNone/>
            </a:pPr>
            <a:r>
              <a:rPr lang="en-US" dirty="0" smtClean="0"/>
              <a:t>In a small group, introduce yourselves. As a group, decide how to best “cluster” your examples around how the data scientist adds value. You can have as many clusters as you want! Make sure you have a label for each cluster.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4156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</a:t>
            </a:r>
            <a:r>
              <a:rPr lang="en-US" dirty="0" smtClean="0"/>
              <a:t>four things</a:t>
            </a:r>
            <a:r>
              <a:rPr lang="en-US" dirty="0" smtClean="0"/>
              <a:t>: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 smtClean="0"/>
              <a:t>Predicting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 smtClean="0"/>
              <a:t>Identifying </a:t>
            </a:r>
            <a:r>
              <a:rPr lang="en-US" dirty="0"/>
              <a:t>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Identifying patterns in </a:t>
            </a:r>
            <a:r>
              <a:rPr lang="en-US" dirty="0" smtClean="0"/>
              <a:t>data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76250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Mining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MINING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who Is A Data Scientist?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Mining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of a 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20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who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1404937" y="1485900"/>
            <a:ext cx="6664753" cy="333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8834</TotalTime>
  <Pages>0</Pages>
  <Words>1167</Words>
  <Characters>0</Characters>
  <Application>Microsoft Macintosh PowerPoint</Application>
  <PresentationFormat>Custom</PresentationFormat>
  <Lines>0</Lines>
  <Paragraphs>204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GA_Instructor_Template_Deck</vt:lpstr>
      <vt:lpstr>Agenda</vt:lpstr>
      <vt:lpstr> DATA SCIENCE Class 1: Intro to Data Science</vt:lpstr>
      <vt:lpstr> 0.   who Is A Data Scientist? I.    How Data Scientists Add Value II.   the Data Mining Workflow III.  Qualities of a good Data Scientist</vt:lpstr>
      <vt:lpstr>0. who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PowerPoint Presentation</vt:lpstr>
      <vt:lpstr>Ii. the data Mining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Retains  Intellectual  Humility</vt:lpstr>
      <vt:lpstr>Communicates  Clearly</vt:lpstr>
      <vt:lpstr>Understands  the pros &amp; cons  of different techniques</vt:lpstr>
      <vt:lpstr>STATISTICIANS, LIKE ARTISTS, have the bad habit of falling in love with their models - George Box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Sinan Ozdemir</cp:lastModifiedBy>
  <cp:revision>595</cp:revision>
  <dcterms:modified xsi:type="dcterms:W3CDTF">2014-12-15T19:57:24Z</dcterms:modified>
</cp:coreProperties>
</file>